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9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7DA"/>
    <a:srgbClr val="076D18"/>
    <a:srgbClr val="0BB527"/>
    <a:srgbClr val="774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825EF-A55F-409E-A57D-A06E12704D76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6AD2B144-CCE5-4CA3-8BE6-927365C77E57}">
      <dgm:prSet phldrT="[Text]"/>
      <dgm:spPr/>
      <dgm:t>
        <a:bodyPr/>
        <a:lstStyle/>
        <a:p>
          <a:r>
            <a:rPr lang="pl-PL" dirty="0"/>
            <a:t>MONDAY</a:t>
          </a:r>
          <a:endParaRPr lang="en-GB" dirty="0"/>
        </a:p>
      </dgm:t>
    </dgm:pt>
    <dgm:pt modelId="{9C5186FE-8959-4B09-AF1D-03210EDC2006}" type="parTrans" cxnId="{278C4CD1-4129-4E5F-B64C-7B32C743696A}">
      <dgm:prSet/>
      <dgm:spPr/>
      <dgm:t>
        <a:bodyPr/>
        <a:lstStyle/>
        <a:p>
          <a:endParaRPr lang="en-GB"/>
        </a:p>
      </dgm:t>
    </dgm:pt>
    <dgm:pt modelId="{237E812E-46C9-4897-AF12-05B9BF23A2A8}" type="sibTrans" cxnId="{278C4CD1-4129-4E5F-B64C-7B32C743696A}">
      <dgm:prSet/>
      <dgm:spPr/>
      <dgm:t>
        <a:bodyPr/>
        <a:lstStyle/>
        <a:p>
          <a:endParaRPr lang="en-GB"/>
        </a:p>
      </dgm:t>
    </dgm:pt>
    <dgm:pt modelId="{05E807E9-ECBB-44CD-AD66-34CDB30BA02D}">
      <dgm:prSet phldrT="[Text]"/>
      <dgm:spPr/>
      <dgm:t>
        <a:bodyPr/>
        <a:lstStyle/>
        <a:p>
          <a:r>
            <a:rPr lang="pl-PL" dirty="0"/>
            <a:t>TUESDAY</a:t>
          </a:r>
          <a:endParaRPr lang="en-GB" dirty="0"/>
        </a:p>
      </dgm:t>
    </dgm:pt>
    <dgm:pt modelId="{C6188F9F-7790-4106-AF2D-BED21556D3DA}" type="parTrans" cxnId="{138D7CE0-D61F-49F7-80E9-8B8AD977792E}">
      <dgm:prSet/>
      <dgm:spPr/>
      <dgm:t>
        <a:bodyPr/>
        <a:lstStyle/>
        <a:p>
          <a:endParaRPr lang="en-GB"/>
        </a:p>
      </dgm:t>
    </dgm:pt>
    <dgm:pt modelId="{42A39970-0B06-4297-85F3-B782DB3BC609}" type="sibTrans" cxnId="{138D7CE0-D61F-49F7-80E9-8B8AD977792E}">
      <dgm:prSet/>
      <dgm:spPr/>
      <dgm:t>
        <a:bodyPr/>
        <a:lstStyle/>
        <a:p>
          <a:endParaRPr lang="en-GB"/>
        </a:p>
      </dgm:t>
    </dgm:pt>
    <dgm:pt modelId="{5E3AA662-A3E3-43A3-9E58-F492400CA0C7}">
      <dgm:prSet phldrT="[Text]"/>
      <dgm:spPr/>
      <dgm:t>
        <a:bodyPr/>
        <a:lstStyle/>
        <a:p>
          <a:r>
            <a:rPr lang="pl-PL" dirty="0"/>
            <a:t>WEDNESDAY</a:t>
          </a:r>
          <a:endParaRPr lang="en-GB" dirty="0"/>
        </a:p>
      </dgm:t>
    </dgm:pt>
    <dgm:pt modelId="{5995CEA0-BB73-4330-8D3E-AE0362568217}" type="parTrans" cxnId="{99905322-D080-414B-AB03-0C4343779485}">
      <dgm:prSet/>
      <dgm:spPr/>
      <dgm:t>
        <a:bodyPr/>
        <a:lstStyle/>
        <a:p>
          <a:endParaRPr lang="en-GB"/>
        </a:p>
      </dgm:t>
    </dgm:pt>
    <dgm:pt modelId="{7BD0C872-7101-40A7-B5A5-6D8805FBC5E1}" type="sibTrans" cxnId="{99905322-D080-414B-AB03-0C4343779485}">
      <dgm:prSet/>
      <dgm:spPr/>
      <dgm:t>
        <a:bodyPr/>
        <a:lstStyle/>
        <a:p>
          <a:endParaRPr lang="en-GB"/>
        </a:p>
      </dgm:t>
    </dgm:pt>
    <dgm:pt modelId="{349A9982-11B4-4AC4-9C94-CA1272A73476}">
      <dgm:prSet/>
      <dgm:spPr/>
      <dgm:t>
        <a:bodyPr/>
        <a:lstStyle/>
        <a:p>
          <a:r>
            <a:rPr lang="pl-PL" dirty="0"/>
            <a:t>THURSDAY</a:t>
          </a:r>
          <a:endParaRPr lang="en-GB" dirty="0"/>
        </a:p>
      </dgm:t>
    </dgm:pt>
    <dgm:pt modelId="{7ED1673D-7547-4024-942F-9DBB71314C21}" type="parTrans" cxnId="{8BA108BD-D3FC-4CD1-8C33-F08EA452059D}">
      <dgm:prSet/>
      <dgm:spPr/>
      <dgm:t>
        <a:bodyPr/>
        <a:lstStyle/>
        <a:p>
          <a:endParaRPr lang="en-GB"/>
        </a:p>
      </dgm:t>
    </dgm:pt>
    <dgm:pt modelId="{CDFCBC9D-17D2-4D58-B3E1-16F9577BA82A}" type="sibTrans" cxnId="{8BA108BD-D3FC-4CD1-8C33-F08EA452059D}">
      <dgm:prSet/>
      <dgm:spPr/>
      <dgm:t>
        <a:bodyPr/>
        <a:lstStyle/>
        <a:p>
          <a:endParaRPr lang="en-GB"/>
        </a:p>
      </dgm:t>
    </dgm:pt>
    <dgm:pt modelId="{B7440939-8745-43FB-9CB7-696FF938B42A}">
      <dgm:prSet/>
      <dgm:spPr/>
      <dgm:t>
        <a:bodyPr/>
        <a:lstStyle/>
        <a:p>
          <a:r>
            <a:rPr lang="pl-PL" dirty="0"/>
            <a:t>FRIDAY</a:t>
          </a:r>
          <a:endParaRPr lang="en-GB" dirty="0"/>
        </a:p>
      </dgm:t>
    </dgm:pt>
    <dgm:pt modelId="{A0452719-805E-46BC-8D60-10520B38E277}" type="parTrans" cxnId="{D7B2FF86-F314-4D7F-ABE2-677EFFA38375}">
      <dgm:prSet/>
      <dgm:spPr/>
      <dgm:t>
        <a:bodyPr/>
        <a:lstStyle/>
        <a:p>
          <a:endParaRPr lang="en-GB"/>
        </a:p>
      </dgm:t>
    </dgm:pt>
    <dgm:pt modelId="{D3BAF3DE-0AC0-482A-917D-D81A69ADE428}" type="sibTrans" cxnId="{D7B2FF86-F314-4D7F-ABE2-677EFFA38375}">
      <dgm:prSet/>
      <dgm:spPr/>
      <dgm:t>
        <a:bodyPr/>
        <a:lstStyle/>
        <a:p>
          <a:endParaRPr lang="en-GB"/>
        </a:p>
      </dgm:t>
    </dgm:pt>
    <dgm:pt modelId="{54BECD35-6F6F-4D0E-BDC0-E253E8F5BB77}" type="pres">
      <dgm:prSet presAssocID="{5A5825EF-A55F-409E-A57D-A06E12704D76}" presName="Name0" presStyleCnt="0">
        <dgm:presLayoutVars>
          <dgm:dir/>
          <dgm:animLvl val="lvl"/>
          <dgm:resizeHandles val="exact"/>
        </dgm:presLayoutVars>
      </dgm:prSet>
      <dgm:spPr/>
    </dgm:pt>
    <dgm:pt modelId="{7957A178-01B2-4F3F-B02F-E2EB9845A95C}" type="pres">
      <dgm:prSet presAssocID="{6AD2B144-CCE5-4CA3-8BE6-927365C77E57}" presName="parTxOnly" presStyleLbl="node1" presStyleIdx="0" presStyleCnt="5" custLinFactNeighborX="19826">
        <dgm:presLayoutVars>
          <dgm:chMax val="0"/>
          <dgm:chPref val="0"/>
          <dgm:bulletEnabled val="1"/>
        </dgm:presLayoutVars>
      </dgm:prSet>
      <dgm:spPr/>
    </dgm:pt>
    <dgm:pt modelId="{7E37DDCD-A28D-499B-A434-83864E6D78CF}" type="pres">
      <dgm:prSet presAssocID="{237E812E-46C9-4897-AF12-05B9BF23A2A8}" presName="parTxOnlySpace" presStyleCnt="0"/>
      <dgm:spPr/>
    </dgm:pt>
    <dgm:pt modelId="{41198E6F-079B-4D03-B0BD-38E437FE8194}" type="pres">
      <dgm:prSet presAssocID="{05E807E9-ECBB-44CD-AD66-34CDB30BA0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3CA1D52-E492-4205-A84F-4B731E1EEED7}" type="pres">
      <dgm:prSet presAssocID="{42A39970-0B06-4297-85F3-B782DB3BC609}" presName="parTxOnlySpace" presStyleCnt="0"/>
      <dgm:spPr/>
    </dgm:pt>
    <dgm:pt modelId="{781FBBD3-631C-4A81-BBE2-B9F22449CE48}" type="pres">
      <dgm:prSet presAssocID="{5E3AA662-A3E3-43A3-9E58-F492400CA0C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1D80B3-C1BF-407B-A525-1DB58BCF9568}" type="pres">
      <dgm:prSet presAssocID="{7BD0C872-7101-40A7-B5A5-6D8805FBC5E1}" presName="parTxOnlySpace" presStyleCnt="0"/>
      <dgm:spPr/>
    </dgm:pt>
    <dgm:pt modelId="{D1CDAFF8-0598-4861-B3F6-3376F15A24A2}" type="pres">
      <dgm:prSet presAssocID="{349A9982-11B4-4AC4-9C94-CA1272A734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0EE90EE-7288-4741-8FE3-C608B514E572}" type="pres">
      <dgm:prSet presAssocID="{CDFCBC9D-17D2-4D58-B3E1-16F9577BA82A}" presName="parTxOnlySpace" presStyleCnt="0"/>
      <dgm:spPr/>
    </dgm:pt>
    <dgm:pt modelId="{99A8CF57-1000-4BD7-AFCD-A8FB4164C4EC}" type="pres">
      <dgm:prSet presAssocID="{B7440939-8745-43FB-9CB7-696FF938B42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54A2510-9355-4FCA-88E6-8A9B623EBFD5}" type="presOf" srcId="{B7440939-8745-43FB-9CB7-696FF938B42A}" destId="{99A8CF57-1000-4BD7-AFCD-A8FB4164C4EC}" srcOrd="0" destOrd="0" presId="urn:microsoft.com/office/officeart/2005/8/layout/chevron1"/>
    <dgm:cxn modelId="{99905322-D080-414B-AB03-0C4343779485}" srcId="{5A5825EF-A55F-409E-A57D-A06E12704D76}" destId="{5E3AA662-A3E3-43A3-9E58-F492400CA0C7}" srcOrd="2" destOrd="0" parTransId="{5995CEA0-BB73-4330-8D3E-AE0362568217}" sibTransId="{7BD0C872-7101-40A7-B5A5-6D8805FBC5E1}"/>
    <dgm:cxn modelId="{39E72485-F67E-44F0-90A9-BF2C1F975E27}" type="presOf" srcId="{05E807E9-ECBB-44CD-AD66-34CDB30BA02D}" destId="{41198E6F-079B-4D03-B0BD-38E437FE8194}" srcOrd="0" destOrd="0" presId="urn:microsoft.com/office/officeart/2005/8/layout/chevron1"/>
    <dgm:cxn modelId="{ABF65885-1D5F-4114-9C8D-7A3D15BF3815}" type="presOf" srcId="{5E3AA662-A3E3-43A3-9E58-F492400CA0C7}" destId="{781FBBD3-631C-4A81-BBE2-B9F22449CE48}" srcOrd="0" destOrd="0" presId="urn:microsoft.com/office/officeart/2005/8/layout/chevron1"/>
    <dgm:cxn modelId="{D7B2FF86-F314-4D7F-ABE2-677EFFA38375}" srcId="{5A5825EF-A55F-409E-A57D-A06E12704D76}" destId="{B7440939-8745-43FB-9CB7-696FF938B42A}" srcOrd="4" destOrd="0" parTransId="{A0452719-805E-46BC-8D60-10520B38E277}" sibTransId="{D3BAF3DE-0AC0-482A-917D-D81A69ADE428}"/>
    <dgm:cxn modelId="{9D1B5C8F-F9A1-42CC-A1F9-0299B64E9AA7}" type="presOf" srcId="{5A5825EF-A55F-409E-A57D-A06E12704D76}" destId="{54BECD35-6F6F-4D0E-BDC0-E253E8F5BB77}" srcOrd="0" destOrd="0" presId="urn:microsoft.com/office/officeart/2005/8/layout/chevron1"/>
    <dgm:cxn modelId="{8BA108BD-D3FC-4CD1-8C33-F08EA452059D}" srcId="{5A5825EF-A55F-409E-A57D-A06E12704D76}" destId="{349A9982-11B4-4AC4-9C94-CA1272A73476}" srcOrd="3" destOrd="0" parTransId="{7ED1673D-7547-4024-942F-9DBB71314C21}" sibTransId="{CDFCBC9D-17D2-4D58-B3E1-16F9577BA82A}"/>
    <dgm:cxn modelId="{B30695D0-FB2C-400F-8693-2FF61116912D}" type="presOf" srcId="{6AD2B144-CCE5-4CA3-8BE6-927365C77E57}" destId="{7957A178-01B2-4F3F-B02F-E2EB9845A95C}" srcOrd="0" destOrd="0" presId="urn:microsoft.com/office/officeart/2005/8/layout/chevron1"/>
    <dgm:cxn modelId="{278C4CD1-4129-4E5F-B64C-7B32C743696A}" srcId="{5A5825EF-A55F-409E-A57D-A06E12704D76}" destId="{6AD2B144-CCE5-4CA3-8BE6-927365C77E57}" srcOrd="0" destOrd="0" parTransId="{9C5186FE-8959-4B09-AF1D-03210EDC2006}" sibTransId="{237E812E-46C9-4897-AF12-05B9BF23A2A8}"/>
    <dgm:cxn modelId="{03E0E6D1-AFC3-46E3-B4B6-11EE1881B7E1}" type="presOf" srcId="{349A9982-11B4-4AC4-9C94-CA1272A73476}" destId="{D1CDAFF8-0598-4861-B3F6-3376F15A24A2}" srcOrd="0" destOrd="0" presId="urn:microsoft.com/office/officeart/2005/8/layout/chevron1"/>
    <dgm:cxn modelId="{138D7CE0-D61F-49F7-80E9-8B8AD977792E}" srcId="{5A5825EF-A55F-409E-A57D-A06E12704D76}" destId="{05E807E9-ECBB-44CD-AD66-34CDB30BA02D}" srcOrd="1" destOrd="0" parTransId="{C6188F9F-7790-4106-AF2D-BED21556D3DA}" sibTransId="{42A39970-0B06-4297-85F3-B782DB3BC609}"/>
    <dgm:cxn modelId="{EB2F52C1-E2B8-453F-9798-6B14A56160CB}" type="presParOf" srcId="{54BECD35-6F6F-4D0E-BDC0-E253E8F5BB77}" destId="{7957A178-01B2-4F3F-B02F-E2EB9845A95C}" srcOrd="0" destOrd="0" presId="urn:microsoft.com/office/officeart/2005/8/layout/chevron1"/>
    <dgm:cxn modelId="{AD6FEE93-7EFC-4642-9A3B-1E03774EB552}" type="presParOf" srcId="{54BECD35-6F6F-4D0E-BDC0-E253E8F5BB77}" destId="{7E37DDCD-A28D-499B-A434-83864E6D78CF}" srcOrd="1" destOrd="0" presId="urn:microsoft.com/office/officeart/2005/8/layout/chevron1"/>
    <dgm:cxn modelId="{494C8243-D3B1-4F11-BBDF-90A61DE706D0}" type="presParOf" srcId="{54BECD35-6F6F-4D0E-BDC0-E253E8F5BB77}" destId="{41198E6F-079B-4D03-B0BD-38E437FE8194}" srcOrd="2" destOrd="0" presId="urn:microsoft.com/office/officeart/2005/8/layout/chevron1"/>
    <dgm:cxn modelId="{CC1AF12B-567D-4CB0-A68A-8FC6366FD094}" type="presParOf" srcId="{54BECD35-6F6F-4D0E-BDC0-E253E8F5BB77}" destId="{53CA1D52-E492-4205-A84F-4B731E1EEED7}" srcOrd="3" destOrd="0" presId="urn:microsoft.com/office/officeart/2005/8/layout/chevron1"/>
    <dgm:cxn modelId="{AF3542E4-DFCB-4ED2-B9BE-954E5CE409E6}" type="presParOf" srcId="{54BECD35-6F6F-4D0E-BDC0-E253E8F5BB77}" destId="{781FBBD3-631C-4A81-BBE2-B9F22449CE48}" srcOrd="4" destOrd="0" presId="urn:microsoft.com/office/officeart/2005/8/layout/chevron1"/>
    <dgm:cxn modelId="{0020789E-E974-4087-86DE-9F78ECB435B9}" type="presParOf" srcId="{54BECD35-6F6F-4D0E-BDC0-E253E8F5BB77}" destId="{451D80B3-C1BF-407B-A525-1DB58BCF9568}" srcOrd="5" destOrd="0" presId="urn:microsoft.com/office/officeart/2005/8/layout/chevron1"/>
    <dgm:cxn modelId="{87E4EDD4-4429-4C59-9D66-C8C6FD94B69D}" type="presParOf" srcId="{54BECD35-6F6F-4D0E-BDC0-E253E8F5BB77}" destId="{D1CDAFF8-0598-4861-B3F6-3376F15A24A2}" srcOrd="6" destOrd="0" presId="urn:microsoft.com/office/officeart/2005/8/layout/chevron1"/>
    <dgm:cxn modelId="{C0150A33-EF76-484E-B1D2-74F0DEA7D562}" type="presParOf" srcId="{54BECD35-6F6F-4D0E-BDC0-E253E8F5BB77}" destId="{80EE90EE-7288-4741-8FE3-C608B514E572}" srcOrd="7" destOrd="0" presId="urn:microsoft.com/office/officeart/2005/8/layout/chevron1"/>
    <dgm:cxn modelId="{040A6E2B-CA2E-4F59-822B-1376C9304BB3}" type="presParOf" srcId="{54BECD35-6F6F-4D0E-BDC0-E253E8F5BB77}" destId="{99A8CF57-1000-4BD7-AFCD-A8FB4164C4E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A178-01B2-4F3F-B02F-E2EB9845A95C}">
      <dsp:nvSpPr>
        <dsp:cNvPr id="0" name=""/>
        <dsp:cNvSpPr/>
      </dsp:nvSpPr>
      <dsp:spPr>
        <a:xfrm>
          <a:off x="52800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MONDAY</a:t>
          </a:r>
          <a:endParaRPr lang="en-GB" sz="2100" kern="1200" dirty="0"/>
        </a:p>
      </dsp:txBody>
      <dsp:txXfrm>
        <a:off x="556873" y="1612593"/>
        <a:ext cx="1512218" cy="1008145"/>
      </dsp:txXfrm>
    </dsp:sp>
    <dsp:sp modelId="{41198E6F-079B-4D03-B0BD-38E437FE8194}">
      <dsp:nvSpPr>
        <dsp:cNvPr id="0" name=""/>
        <dsp:cNvSpPr/>
      </dsp:nvSpPr>
      <dsp:spPr>
        <a:xfrm>
          <a:off x="2271158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TUESDAY</a:t>
          </a:r>
          <a:endParaRPr lang="en-GB" sz="2100" kern="1200" dirty="0"/>
        </a:p>
      </dsp:txBody>
      <dsp:txXfrm>
        <a:off x="2775231" y="1612593"/>
        <a:ext cx="1512218" cy="1008145"/>
      </dsp:txXfrm>
    </dsp:sp>
    <dsp:sp modelId="{781FBBD3-631C-4A81-BBE2-B9F22449CE48}">
      <dsp:nvSpPr>
        <dsp:cNvPr id="0" name=""/>
        <dsp:cNvSpPr/>
      </dsp:nvSpPr>
      <dsp:spPr>
        <a:xfrm>
          <a:off x="4539485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WEDNESDAY</a:t>
          </a:r>
          <a:endParaRPr lang="en-GB" sz="2100" kern="1200" dirty="0"/>
        </a:p>
      </dsp:txBody>
      <dsp:txXfrm>
        <a:off x="5043558" y="1612593"/>
        <a:ext cx="1512218" cy="1008145"/>
      </dsp:txXfrm>
    </dsp:sp>
    <dsp:sp modelId="{D1CDAFF8-0598-4861-B3F6-3376F15A24A2}">
      <dsp:nvSpPr>
        <dsp:cNvPr id="0" name=""/>
        <dsp:cNvSpPr/>
      </dsp:nvSpPr>
      <dsp:spPr>
        <a:xfrm>
          <a:off x="6807812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THURSDAY</a:t>
          </a:r>
          <a:endParaRPr lang="en-GB" sz="2100" kern="1200" dirty="0"/>
        </a:p>
      </dsp:txBody>
      <dsp:txXfrm>
        <a:off x="7311885" y="1612593"/>
        <a:ext cx="1512218" cy="1008145"/>
      </dsp:txXfrm>
    </dsp:sp>
    <dsp:sp modelId="{99A8CF57-1000-4BD7-AFCD-A8FB4164C4EC}">
      <dsp:nvSpPr>
        <dsp:cNvPr id="0" name=""/>
        <dsp:cNvSpPr/>
      </dsp:nvSpPr>
      <dsp:spPr>
        <a:xfrm>
          <a:off x="9076139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FRIDAY</a:t>
          </a:r>
          <a:endParaRPr lang="en-GB" sz="2100" kern="1200" dirty="0"/>
        </a:p>
      </dsp:txBody>
      <dsp:txXfrm>
        <a:off x="9580212" y="1612593"/>
        <a:ext cx="1512218" cy="100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4EC9-ADA0-9D36-E72F-C6357711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1C06-ADA0-57A5-CD97-25C58C001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DCA1-629B-E55F-C4C5-364D5B3B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30C-BACC-DACB-FCB8-71EB722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9CD8-49C3-28E6-EDE9-3D6093F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E129-F041-4BE4-C79A-84CE3D08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84BC-1729-1B76-EC98-785AD8BD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55A9-6898-6219-E2D7-354AEDA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7D0-4ADD-9246-626F-B127925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E120-60C6-5E76-E51A-087263A4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657A-F369-11C4-A2D4-2CBFD0C2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F7AED-A897-E90F-908B-CF772BC9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6B0E-7896-4623-E5B3-EA4A689D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0D07-71F4-C784-BD05-BF788B68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54D0-463F-8D97-FBF6-6052B1DE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3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FE-97DD-F6BE-E280-0575F1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E661-53E4-D0D4-D595-AA14849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8F-FE1A-55EA-C087-0F7589EA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BBEF-2378-EFC8-5EFB-F02B99D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A0FA-C705-25A5-711F-89B211D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3755-C77C-289B-E81C-530D756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291D-D363-12DF-2B49-368EF97D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F935-2783-4368-67F2-01C748CA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8938-9F30-8AED-9FA7-7DE3A725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045-F7B8-8C72-C9FE-F1D64BC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C348-603B-9030-797F-16F4E3DB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271-CDFE-65BD-A824-BB5673E6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E1BE-BADC-4D2D-6ADF-AEC8256A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404B-495F-248D-908D-B738DCD8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2F52-C77F-44A5-5527-100908B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1F42-0365-B09B-7D71-6A1C3A8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44AC-02A7-52AF-C002-633033A8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EEA5F-2020-A522-C279-CFFE061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BA54-23BF-6FD5-67A1-25FB5DBF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D2FCC-A70E-9B39-1195-D600AC2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D1A7-4023-CEE5-6D30-E6417817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35B73-A326-D02F-10AB-1D3935E9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9A05-406D-8C92-946F-5FB429B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5847E-9555-318F-00D1-838B773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0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6FF-7CAF-2468-279A-09CA2599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8658-C80B-4AD1-841E-7C167EC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C143-16AC-A07E-4E86-8BC1991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7B7A-4F48-1507-BBBA-5A9B5AE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9320-B757-9030-864E-06FD9C1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DBE-DE73-5BA3-D89E-EC19898E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13D3C-AF7F-A95B-51ED-760FDE5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0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C06-53BB-CCC6-2BF1-0D3AAF0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937-C5B5-519D-6484-1ABEAEB5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276-0FBB-B3A0-C4FD-BE6C1B19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5712-8A91-87A2-8D8E-3647B9F3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0572-B8D9-C565-2C53-768B8B09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C9DB0-F072-A427-6622-BE8A7DE1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7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B276-0686-DE45-31C3-559F54B8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B39B0-3848-39C5-F00A-9967EAFE1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6A2DB-38FC-994A-4D7F-55B50DAE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E71-2AEB-DDF2-AD7A-F656A173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24E86-1D95-A4E5-D741-6DA93CB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AD53-FE05-54FE-4A6A-B22C1036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9774-B9B4-D649-8122-C83124C1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AB06-AA8D-E23C-BB3A-B47FBE30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4D0-7B62-2DD0-5006-0FA9B3BB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3C6C-D764-4663-AE72-1D12D6C9DC2B}" type="datetimeFigureOut">
              <a:rPr lang="en-GB" smtClean="0"/>
              <a:t>15/12/2022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F7FC-A8CD-5B03-6063-53ED2E508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4EAB-02AE-A967-BE2E-E9BCE693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0.jpg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07/relationships/hdphoto" Target="../media/hdphoto9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15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6F237-3810-3D1A-5554-23004BAE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44863"/>
            <a:ext cx="12279292" cy="7229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849" y="76200"/>
            <a:ext cx="741872" cy="809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5279815" y="3358254"/>
            <a:ext cx="558794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ASK MATE</a:t>
            </a:r>
          </a:p>
          <a:p>
            <a:pPr algn="ctr"/>
            <a:r>
              <a:rPr lang="pl-PL" sz="66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III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62CB3-2978-AD29-2478-FC7F73499A6B}"/>
              </a:ext>
            </a:extLst>
          </p:cNvPr>
          <p:cNvSpPr/>
          <p:nvPr/>
        </p:nvSpPr>
        <p:spPr>
          <a:xfrm>
            <a:off x="6459208" y="5392172"/>
            <a:ext cx="3229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CodeCool</a:t>
            </a:r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project</a:t>
            </a:r>
            <a:endParaRPr lang="en-GB" sz="20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8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path" presetSubtype="0" accel="43000" decel="5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4.16667E-7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4.16667E-7 1.11111E-6 Z " pathEditMode="relative" rAng="0" ptsTypes="AAAAAAAAA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225576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5C9B9-7F8D-EC79-55B1-DDEA7CB1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28" y="1011139"/>
            <a:ext cx="7491743" cy="5347829"/>
          </a:xfrm>
          <a:prstGeom prst="roundRect">
            <a:avLst>
              <a:gd name="adj" fmla="val 3912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F16B05-146E-CFAA-08EC-1E5B95350618}"/>
              </a:ext>
            </a:extLst>
          </p:cNvPr>
          <p:cNvSpPr/>
          <p:nvPr/>
        </p:nvSpPr>
        <p:spPr>
          <a:xfrm rot="20468717">
            <a:off x="8645801" y="5059647"/>
            <a:ext cx="2912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ENJOY!</a:t>
            </a:r>
            <a:endParaRPr lang="en-GB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7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2AED-EC8E-21CC-F247-2AF661E8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75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4379844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2969D-642B-4658-7C14-929ED3242ED2}"/>
              </a:ext>
            </a:extLst>
          </p:cNvPr>
          <p:cNvSpPr txBox="1"/>
          <p:nvPr/>
        </p:nvSpPr>
        <p:spPr>
          <a:xfrm>
            <a:off x="627891" y="1656773"/>
            <a:ext cx="3935232" cy="341632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JavaScript for the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injection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prevention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XSS-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securing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8CC09-3C3E-13E2-8E4A-7AC9ADC92FA3}"/>
              </a:ext>
            </a:extLst>
          </p:cNvPr>
          <p:cNvSpPr txBox="1"/>
          <p:nvPr/>
        </p:nvSpPr>
        <p:spPr>
          <a:xfrm>
            <a:off x="5410200" y="-17830800"/>
            <a:ext cx="13175793" cy="2529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)[::-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fromtimestamp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timedelta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"/add_question"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test.jpg"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"/question/&lt;question_id&gt;/edit"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'edit_question.html'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question_message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"/question/&lt;question_id&gt;/delete"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"/votes"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up_vote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9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00027 2.5831 " pathEditMode="relative" rAng="0" ptsTypes="AA">
                                      <p:cBhvr>
                                        <p:cTn id="22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551690" y="1833025"/>
            <a:ext cx="7020686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webinars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immediately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„AI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ED6AF-E39E-0711-48E0-5856ED12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8CA5-6011-2FBD-CDA2-EF4C3BB86515}"/>
              </a:ext>
            </a:extLst>
          </p:cNvPr>
          <p:cNvSpPr txBox="1"/>
          <p:nvPr/>
        </p:nvSpPr>
        <p:spPr>
          <a:xfrm>
            <a:off x="8443758" y="2768299"/>
            <a:ext cx="2509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AI </a:t>
            </a:r>
            <a:r>
              <a:rPr lang="pl-PL" sz="3200" b="1" dirty="0" err="1"/>
              <a:t>integration</a:t>
            </a:r>
            <a:endParaRPr lang="pl-PL" sz="3200" b="1" dirty="0"/>
          </a:p>
          <a:p>
            <a:r>
              <a:rPr lang="pl-PL" sz="3200" b="1" dirty="0" err="1"/>
              <a:t>help</a:t>
            </a:r>
            <a:r>
              <a:rPr lang="pl-PL" sz="3200" b="1" dirty="0"/>
              <a:t> </a:t>
            </a:r>
            <a:r>
              <a:rPr lang="pl-PL" sz="3200" b="1" dirty="0" err="1"/>
              <a:t>plz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18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F1F74-B104-D067-9DC0-9E2C4AC6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11326" cy="698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138" y="617722"/>
            <a:ext cx="1005723" cy="1096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2986672" y="2877458"/>
            <a:ext cx="643798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ANY </a:t>
            </a:r>
          </a:p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QUESTIONS?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F5550-952A-AB2B-EFF6-509C2955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98966">
            <a:off x="-2825578" y="6502400"/>
            <a:ext cx="2933845" cy="31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E352-D338-2810-ED20-B0C4ED84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217054">
            <a:off x="-2856336" y="-1599732"/>
            <a:ext cx="2933845" cy="31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0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0 2.59259E-6 Z " pathEditMode="relative" rAng="0" ptsTypes="AAAAAAAAAAAA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81 0.14259 L 0.32865 -0.50903 C 0.36758 -0.65023 0.45026 -0.79306 0.55065 -0.90417 C 0.66445 -1.03102 0.76927 -1.0963 0.85742 -1.09583 L 1.27318 -1.12454 " pathEditMode="relative" rAng="19680000" ptsTypes="AAA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48" y="-8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2615 L 0.33412 0.52014 C 0.40339 0.66621 0.50781 0.74537 0.61758 0.74537 C 0.74219 0.74537 0.84206 0.66621 0.91133 0.52014 L 1.24597 -0.12615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92" y="4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6C27D1-1543-B34D-E86C-5D2533083125}"/>
              </a:ext>
            </a:extLst>
          </p:cNvPr>
          <p:cNvSpPr txBox="1"/>
          <p:nvPr/>
        </p:nvSpPr>
        <p:spPr>
          <a:xfrm>
            <a:off x="1216323" y="508807"/>
            <a:ext cx="9204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http://127.0.0.1:60000/list?sort_by=view_number&amp;order_by=DESC;</a:t>
            </a:r>
            <a:r>
              <a:rPr lang="en-GB" dirty="0">
                <a:solidFill>
                  <a:srgbClr val="FF0000"/>
                </a:solidFill>
              </a:rPr>
              <a:t>SELECT username as title, password as </a:t>
            </a:r>
            <a:r>
              <a:rPr lang="en-GB" dirty="0" err="1">
                <a:solidFill>
                  <a:srgbClr val="FF0000"/>
                </a:solidFill>
              </a:rPr>
              <a:t>submission_time</a:t>
            </a:r>
            <a:r>
              <a:rPr lang="en-GB" dirty="0">
                <a:solidFill>
                  <a:srgbClr val="FF0000"/>
                </a:solidFill>
              </a:rPr>
              <a:t> FROM users;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A1A5B-82CB-6E2A-AC3C-A687085C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8" y="1315041"/>
            <a:ext cx="6626958" cy="48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50830-84A0-2DBA-E3BC-40D31C6B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47" y="-1"/>
            <a:ext cx="12535247" cy="687871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74A6F-79D4-045A-08B4-FCE905F3B5C3}"/>
              </a:ext>
            </a:extLst>
          </p:cNvPr>
          <p:cNvCxnSpPr>
            <a:cxnSpLocks/>
          </p:cNvCxnSpPr>
          <p:nvPr/>
        </p:nvCxnSpPr>
        <p:spPr>
          <a:xfrm>
            <a:off x="2876038" y="5497759"/>
            <a:ext cx="4441955" cy="3493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46A0A2-18F6-5AE0-75A5-3A03F4993DF6}"/>
              </a:ext>
            </a:extLst>
          </p:cNvPr>
          <p:cNvCxnSpPr>
            <a:cxnSpLocks/>
          </p:cNvCxnSpPr>
          <p:nvPr/>
        </p:nvCxnSpPr>
        <p:spPr>
          <a:xfrm flipH="1">
            <a:off x="2809363" y="4999949"/>
            <a:ext cx="2572262" cy="4690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92C54-199A-6781-165C-22D498B7F053}"/>
              </a:ext>
            </a:extLst>
          </p:cNvPr>
          <p:cNvCxnSpPr>
            <a:cxnSpLocks/>
          </p:cNvCxnSpPr>
          <p:nvPr/>
        </p:nvCxnSpPr>
        <p:spPr>
          <a:xfrm flipH="1">
            <a:off x="5586426" y="4287537"/>
            <a:ext cx="754111" cy="7092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1FC08-1CA2-C245-2537-E31C84819A06}"/>
              </a:ext>
            </a:extLst>
          </p:cNvPr>
          <p:cNvCxnSpPr>
            <a:cxnSpLocks/>
          </p:cNvCxnSpPr>
          <p:nvPr/>
        </p:nvCxnSpPr>
        <p:spPr>
          <a:xfrm flipH="1" flipV="1">
            <a:off x="4369452" y="3806879"/>
            <a:ext cx="1937352" cy="424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63C80-E86C-6F08-202E-0532FB5B47B4}"/>
              </a:ext>
            </a:extLst>
          </p:cNvPr>
          <p:cNvCxnSpPr>
            <a:cxnSpLocks/>
          </p:cNvCxnSpPr>
          <p:nvPr/>
        </p:nvCxnSpPr>
        <p:spPr>
          <a:xfrm flipH="1" flipV="1">
            <a:off x="3082825" y="3092750"/>
            <a:ext cx="1150194" cy="699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B3794-78F7-31FD-7513-FE0B982BF858}"/>
              </a:ext>
            </a:extLst>
          </p:cNvPr>
          <p:cNvCxnSpPr>
            <a:cxnSpLocks/>
          </p:cNvCxnSpPr>
          <p:nvPr/>
        </p:nvCxnSpPr>
        <p:spPr>
          <a:xfrm flipH="1">
            <a:off x="3191788" y="2413996"/>
            <a:ext cx="1323506" cy="6007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F52715-086A-5C08-91F1-8A169EB27F4A}"/>
              </a:ext>
            </a:extLst>
          </p:cNvPr>
          <p:cNvCxnSpPr>
            <a:cxnSpLocks/>
          </p:cNvCxnSpPr>
          <p:nvPr/>
        </p:nvCxnSpPr>
        <p:spPr>
          <a:xfrm flipH="1">
            <a:off x="4629998" y="1206665"/>
            <a:ext cx="1398906" cy="11591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9EA85E-C27C-A26B-E60C-33B68450A250}"/>
              </a:ext>
            </a:extLst>
          </p:cNvPr>
          <p:cNvCxnSpPr>
            <a:cxnSpLocks/>
          </p:cNvCxnSpPr>
          <p:nvPr/>
        </p:nvCxnSpPr>
        <p:spPr>
          <a:xfrm flipH="1" flipV="1">
            <a:off x="6028904" y="1280260"/>
            <a:ext cx="3461187" cy="2380358"/>
          </a:xfrm>
          <a:prstGeom prst="line">
            <a:avLst/>
          </a:prstGeom>
          <a:ln w="76200">
            <a:solidFill>
              <a:srgbClr val="076D1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798E49-8CB0-8B8A-B059-0AD63F23B16F}"/>
              </a:ext>
            </a:extLst>
          </p:cNvPr>
          <p:cNvSpPr/>
          <p:nvPr/>
        </p:nvSpPr>
        <p:spPr>
          <a:xfrm>
            <a:off x="1567228" y="5706939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7E8EA9-44D4-77C6-F444-D8748012FE6E}"/>
              </a:ext>
            </a:extLst>
          </p:cNvPr>
          <p:cNvSpPr/>
          <p:nvPr/>
        </p:nvSpPr>
        <p:spPr>
          <a:xfrm>
            <a:off x="4550972" y="5245702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CADFD1-C957-6249-5C99-F8100FE6D575}"/>
              </a:ext>
            </a:extLst>
          </p:cNvPr>
          <p:cNvSpPr/>
          <p:nvPr/>
        </p:nvSpPr>
        <p:spPr>
          <a:xfrm>
            <a:off x="3082825" y="3964183"/>
            <a:ext cx="1841328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New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14AB6-4751-284A-0630-73446A11C3E9}"/>
              </a:ext>
            </a:extLst>
          </p:cNvPr>
          <p:cNvSpPr/>
          <p:nvPr/>
        </p:nvSpPr>
        <p:spPr>
          <a:xfrm>
            <a:off x="1642034" y="286972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E82742-0E02-A2F8-4E2F-75F3EF2D87BE}"/>
              </a:ext>
            </a:extLst>
          </p:cNvPr>
          <p:cNvSpPr/>
          <p:nvPr/>
        </p:nvSpPr>
        <p:spPr>
          <a:xfrm>
            <a:off x="4868922" y="2194365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Challenges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173241-00AA-37BC-9DEF-775882CC3EE4}"/>
              </a:ext>
            </a:extLst>
          </p:cNvPr>
          <p:cNvSpPr/>
          <p:nvPr/>
        </p:nvSpPr>
        <p:spPr>
          <a:xfrm>
            <a:off x="6222401" y="933541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</a:t>
            </a:r>
            <a:r>
              <a:rPr lang="pl-PL" dirty="0" err="1"/>
              <a:t>Future</a:t>
            </a:r>
            <a:r>
              <a:rPr lang="pl-PL" dirty="0"/>
              <a:t> </a:t>
            </a:r>
            <a:r>
              <a:rPr lang="pl-PL" dirty="0" err="1"/>
              <a:t>plans</a:t>
            </a:r>
            <a:endParaRPr lang="en-GB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58DF69-3500-F107-EDA0-4FA6BACD0D2F}"/>
              </a:ext>
            </a:extLst>
          </p:cNvPr>
          <p:cNvSpPr/>
          <p:nvPr/>
        </p:nvSpPr>
        <p:spPr>
          <a:xfrm>
            <a:off x="6769542" y="4025920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6DE1C-7761-BB89-01D4-701E3C137E81}"/>
              </a:ext>
            </a:extLst>
          </p:cNvPr>
          <p:cNvSpPr/>
          <p:nvPr/>
        </p:nvSpPr>
        <p:spPr>
          <a:xfrm>
            <a:off x="9808043" y="3361092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9.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906A6-76D0-55B8-0D8F-125E0924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491412" y="5245702"/>
            <a:ext cx="635903" cy="44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CB3809-657E-CE12-7E07-E4ABBD02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5215562" y="4799064"/>
            <a:ext cx="635903" cy="446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B5FAD-0186-517F-A9BB-819C2E67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114876" y="4047022"/>
            <a:ext cx="635903" cy="446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626D2B-0996-9DF1-4690-D8A00768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4051501" y="3588081"/>
            <a:ext cx="635903" cy="44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461D2-137F-7F65-4091-EA257B04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809363" y="2830518"/>
            <a:ext cx="635903" cy="44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8C585-5EE5-2FC7-FFED-9F2E2A78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4233019" y="2176213"/>
            <a:ext cx="635903" cy="446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8D5F4C-501A-5E3A-0E0C-FE578DE1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9172140" y="3439357"/>
            <a:ext cx="635903" cy="446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78FD56-C1D0-A6EF-A195-123FD40FB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293" y="851101"/>
            <a:ext cx="550263" cy="600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DD02D7-AE79-1292-DE49-852CD9169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2" b="90678" l="9639" r="89157">
                        <a14:foregroundMark x1="43373" y1="90678" x2="43373" y2="90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61906" y="5339322"/>
            <a:ext cx="462001" cy="656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AB450-DD35-522C-C0CF-B96A0ECFFB82}"/>
              </a:ext>
            </a:extLst>
          </p:cNvPr>
          <p:cNvSpPr/>
          <p:nvPr/>
        </p:nvSpPr>
        <p:spPr>
          <a:xfrm>
            <a:off x="7007469" y="5883735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48986-DF28-2469-6D2A-2291895DF12E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3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2C548-D8BD-8065-6B18-EEF0CE8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19710401" cy="110871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5AF2E-6622-ECEC-35A6-A8E1E6B636A7}"/>
              </a:ext>
            </a:extLst>
          </p:cNvPr>
          <p:cNvSpPr/>
          <p:nvPr/>
        </p:nvSpPr>
        <p:spPr>
          <a:xfrm>
            <a:off x="9307251" y="1239772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DAD325-B4D0-A81F-024F-09EABCFB05C9}"/>
              </a:ext>
            </a:extLst>
          </p:cNvPr>
          <p:cNvSpPr/>
          <p:nvPr/>
        </p:nvSpPr>
        <p:spPr>
          <a:xfrm>
            <a:off x="1992540" y="4503966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A970-66D7-9811-E956-4B78EFD9C3F7}"/>
              </a:ext>
            </a:extLst>
          </p:cNvPr>
          <p:cNvSpPr/>
          <p:nvPr/>
        </p:nvSpPr>
        <p:spPr>
          <a:xfrm>
            <a:off x="5777664" y="18751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 </a:t>
            </a:r>
            <a:r>
              <a:rPr lang="pl-PL" sz="2800" dirty="0" err="1"/>
              <a:t>Szkurłat</a:t>
            </a: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DD748-643B-E351-F619-BD42A00F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447" y1="83626" x2="48447" y2="83626"/>
                        <a14:backgroundMark x1="51553" y1="89474" x2="47826" y2="80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6698">
            <a:off x="4550938" y="4122628"/>
            <a:ext cx="1307686" cy="1388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5876D-E1D6-862A-C2E0-163A6F6B2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59748" y1="35000" x2="64151" y2="68500"/>
                        <a14:backgroundMark x1="64151" y1="68500" x2="69811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143C5-8A95-60E2-90AA-F43AE3C9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16981" y1="50500" x2="29560" y2="15000"/>
                        <a14:backgroundMark x1="29560" y1="15000" x2="27673" y2="39000"/>
                        <a14:backgroundMark x1="35220" y1="30500" x2="49686" y2="24500"/>
                        <a14:backgroundMark x1="52830" y1="29500" x2="45283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2ECB3-66C1-328A-A42A-088E140BB478}"/>
              </a:ext>
            </a:extLst>
          </p:cNvPr>
          <p:cNvSpPr txBox="1"/>
          <p:nvPr/>
        </p:nvSpPr>
        <p:spPr>
          <a:xfrm>
            <a:off x="247753" y="258918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42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7826 -0.2708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13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3581 -0.305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8DC42-31B8-59ED-F1AC-B26E2703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2A1CF-2CCF-AED9-E92B-BA55C64A3C81}"/>
              </a:ext>
            </a:extLst>
          </p:cNvPr>
          <p:cNvSpPr txBox="1"/>
          <p:nvPr/>
        </p:nvSpPr>
        <p:spPr>
          <a:xfrm>
            <a:off x="5109029" y="4874460"/>
            <a:ext cx="70829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Symbol zastępczy zawartości 6">
            <a:extLst>
              <a:ext uri="{FF2B5EF4-FFF2-40B4-BE49-F238E27FC236}">
                <a16:creationId xmlns:a16="http://schemas.microsoft.com/office/drawing/2014/main" id="{8B17EA31-078C-223C-A5C0-80C939E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3324887" y="452732"/>
            <a:ext cx="2737930" cy="2711573"/>
          </a:xfrm>
        </p:spPr>
      </p:pic>
      <p:pic>
        <p:nvPicPr>
          <p:cNvPr id="10" name="Obraz 8">
            <a:extLst>
              <a:ext uri="{FF2B5EF4-FFF2-40B4-BE49-F238E27FC236}">
                <a16:creationId xmlns:a16="http://schemas.microsoft.com/office/drawing/2014/main" id="{D3CB6B2B-1B95-709E-BCEA-D556B983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85" y="2463176"/>
            <a:ext cx="6820990" cy="285096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49A1417-3509-C88F-681A-7654B193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25" y="4325678"/>
            <a:ext cx="4408311" cy="2479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29B66D-F351-5A10-108E-612FAC1CA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978901">
            <a:off x="5526167" y="1072002"/>
            <a:ext cx="2970701" cy="84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2C917-CAA8-F5FD-02AF-5EC192BF4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140431"/>
            <a:ext cx="2711573" cy="2711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740E2-5947-E391-5E84-D32451D46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18" b="96339" l="3049" r="96829">
                        <a14:foregroundMark x1="20854" y1="13125" x2="17073" y2="18839"/>
                        <a14:foregroundMark x1="6951" y1="28750" x2="9390" y2="49286"/>
                        <a14:foregroundMark x1="9390" y1="49286" x2="11220" y2="52054"/>
                        <a14:foregroundMark x1="3780" y1="32411" x2="3049" y2="24643"/>
                        <a14:foregroundMark x1="3049" y1="24643" x2="3171" y2="24107"/>
                        <a14:foregroundMark x1="24268" y1="10357" x2="24512" y2="6518"/>
                        <a14:foregroundMark x1="43293" y1="28571" x2="40000" y2="35357"/>
                        <a14:foregroundMark x1="40000" y1="35357" x2="40122" y2="35804"/>
                        <a14:foregroundMark x1="59878" y1="88661" x2="88171" y2="95268"/>
                        <a14:foregroundMark x1="88171" y1="95268" x2="88415" y2="95268"/>
                        <a14:foregroundMark x1="91951" y1="95893" x2="96829" y2="96339"/>
                        <a14:foregroundMark x1="31220" y1="45089" x2="31220" y2="45089"/>
                        <a14:foregroundMark x1="25122" y1="44911" x2="25122" y2="44911"/>
                        <a14:foregroundMark x1="21707" y1="37232" x2="21707" y2="37232"/>
                        <a14:foregroundMark x1="19878" y1="37232" x2="19878" y2="37232"/>
                        <a14:foregroundMark x1="24268" y1="34464" x2="24268" y2="34464"/>
                        <a14:foregroundMark x1="23415" y1="35982" x2="23415" y2="35982"/>
                        <a14:foregroundMark x1="13780" y1="23571" x2="37927" y2="25446"/>
                        <a14:foregroundMark x1="37927" y1="25446" x2="31707" y2="50357"/>
                        <a14:foregroundMark x1="31707" y1="50357" x2="37195" y2="69911"/>
                        <a14:foregroundMark x1="37195" y1="69911" x2="54634" y2="85804"/>
                        <a14:foregroundMark x1="54634" y1="85804" x2="58049" y2="87411"/>
                        <a14:foregroundMark x1="36341" y1="77232" x2="12927" y2="45804"/>
                        <a14:foregroundMark x1="12927" y1="45804" x2="12317" y2="24018"/>
                        <a14:foregroundMark x1="12317" y1="24018" x2="30366" y2="18661"/>
                        <a14:foregroundMark x1="6585" y1="48214" x2="15000" y2="67589"/>
                        <a14:foregroundMark x1="15000" y1="67589" x2="28780" y2="81607"/>
                        <a14:foregroundMark x1="28780" y1="81607" x2="30976" y2="82054"/>
                        <a14:foregroundMark x1="24390" y1="77768" x2="12439" y2="67054"/>
                        <a14:foregroundMark x1="21098" y1="68036" x2="21098" y2="68036"/>
                        <a14:foregroundMark x1="21098" y1="68036" x2="20366" y2="6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37" y="89584"/>
            <a:ext cx="2014415" cy="2751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6CDF47-5AAE-9754-F90F-9612ED8805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40" y="3938106"/>
            <a:ext cx="2570039" cy="25700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73188D-FA92-5520-B82B-C13C9E6A79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4119" y="3057283"/>
            <a:ext cx="1397882" cy="1600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400CE-1787-2937-0B01-7ADDF0B91D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2687250"/>
            <a:ext cx="1767080" cy="1767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68FFA-D03B-C835-9E30-BFF2A501F2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67" y="2620535"/>
            <a:ext cx="2185658" cy="22539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8B02BA-0430-9774-ED6E-8C03485BC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4529" y="389063"/>
            <a:ext cx="1866543" cy="213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73AFB-68C6-06B9-3676-3D8954B3D67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7529" b="94828" l="20977" r="77299">
                        <a14:foregroundMark x1="29310" y1="51149" x2="32759" y2="27011"/>
                        <a14:foregroundMark x1="32759" y1="27011" x2="33621" y2="45115"/>
                        <a14:foregroundMark x1="33621" y1="45115" x2="25575" y2="30460"/>
                        <a14:foregroundMark x1="25575" y1="30460" x2="35920" y2="20402"/>
                        <a14:foregroundMark x1="35920" y1="20402" x2="58333" y2="20115"/>
                        <a14:foregroundMark x1="58333" y1="20115" x2="73851" y2="27011"/>
                        <a14:foregroundMark x1="73851" y1="27011" x2="65230" y2="84770"/>
                        <a14:foregroundMark x1="65230" y1="84770" x2="45115" y2="89655"/>
                        <a14:foregroundMark x1="45115" y1="89655" x2="62356" y2="69540"/>
                        <a14:foregroundMark x1="62356" y1="69540" x2="54310" y2="49713"/>
                        <a14:foregroundMark x1="54310" y1="49713" x2="38793" y2="35920"/>
                        <a14:foregroundMark x1="38793" y1="35920" x2="30747" y2="35057"/>
                        <a14:foregroundMark x1="28448" y1="31897" x2="25862" y2="20115"/>
                        <a14:foregroundMark x1="55172" y1="19828" x2="72701" y2="19828"/>
                        <a14:foregroundMark x1="45690" y1="18678" x2="75862" y2="18966"/>
                        <a14:foregroundMark x1="77011" y1="19253" x2="77586" y2="18103"/>
                        <a14:foregroundMark x1="35632" y1="36494" x2="56609" y2="37644"/>
                        <a14:foregroundMark x1="56609" y1="37644" x2="50287" y2="54023"/>
                        <a14:foregroundMark x1="50287" y1="54023" x2="37644" y2="54598"/>
                        <a14:foregroundMark x1="45690" y1="36207" x2="58046" y2="33046"/>
                        <a14:foregroundMark x1="61782" y1="35632" x2="62644" y2="53448"/>
                        <a14:foregroundMark x1="62356" y1="57184" x2="62356" y2="70402"/>
                        <a14:foregroundMark x1="62069" y1="64655" x2="65230" y2="31609"/>
                        <a14:foregroundMark x1="64368" y1="56609" x2="60632" y2="77586"/>
                        <a14:foregroundMark x1="60632" y1="77586" x2="60345" y2="77874"/>
                        <a14:foregroundMark x1="59483" y1="78448" x2="42816" y2="75287"/>
                        <a14:foregroundMark x1="42816" y1="75287" x2="38506" y2="72126"/>
                        <a14:foregroundMark x1="37356" y1="63506" x2="46552" y2="80460"/>
                        <a14:foregroundMark x1="46552" y1="80460" x2="47989" y2="81897"/>
                        <a14:foregroundMark x1="37356" y1="54598" x2="49425" y2="49425"/>
                        <a14:foregroundMark x1="34483" y1="30460" x2="61207" y2="31034"/>
                        <a14:foregroundMark x1="61207" y1="31034" x2="66092" y2="30172"/>
                        <a14:foregroundMark x1="32184" y1="55747" x2="48276" y2="45977"/>
                        <a14:foregroundMark x1="45115" y1="91667" x2="50862" y2="94828"/>
                        <a14:foregroundMark x1="20977" y1="17816" x2="23276" y2="25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13990" r="20367" b="1137"/>
          <a:stretch/>
        </p:blipFill>
        <p:spPr>
          <a:xfrm>
            <a:off x="10571161" y="2999894"/>
            <a:ext cx="1144160" cy="16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0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1979-B699-2D7E-A5E6-B15C090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9C9DFB-2CC3-14F4-AAB4-238D83041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71156"/>
              </p:ext>
            </p:extLst>
          </p:nvPr>
        </p:nvGraphicFramePr>
        <p:xfrm>
          <a:off x="296333" y="-186455"/>
          <a:ext cx="11599334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E0A99-AB62-7A92-BE0B-1D1ED91FF561}"/>
              </a:ext>
            </a:extLst>
          </p:cNvPr>
          <p:cNvSpPr/>
          <p:nvPr/>
        </p:nvSpPr>
        <p:spPr>
          <a:xfrm>
            <a:off x="296333" y="2574773"/>
            <a:ext cx="2303992" cy="2568725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Merging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previous</a:t>
            </a:r>
            <a:r>
              <a:rPr lang="pl-PL" sz="2000" dirty="0">
                <a:solidFill>
                  <a:schemeClr val="tx1"/>
                </a:solidFill>
              </a:rPr>
              <a:t> sprint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User </a:t>
            </a:r>
            <a:r>
              <a:rPr lang="pl-PL" sz="2000" dirty="0" err="1">
                <a:solidFill>
                  <a:schemeClr val="tx1"/>
                </a:solidFill>
              </a:rPr>
              <a:t>registration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User login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List </a:t>
            </a:r>
            <a:r>
              <a:rPr lang="pl-PL" sz="2000" dirty="0" err="1">
                <a:solidFill>
                  <a:schemeClr val="tx1"/>
                </a:solidFill>
              </a:rPr>
              <a:t>users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A7E6F-6DD5-CFD3-261D-78CAE363654D}"/>
              </a:ext>
            </a:extLst>
          </p:cNvPr>
          <p:cNvSpPr txBox="1"/>
          <p:nvPr/>
        </p:nvSpPr>
        <p:spPr>
          <a:xfrm>
            <a:off x="538691" y="130296"/>
            <a:ext cx="582294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69C4A-7E35-A494-0653-E0E94F6AEB7B}"/>
              </a:ext>
            </a:extLst>
          </p:cNvPr>
          <p:cNvSpPr/>
          <p:nvPr/>
        </p:nvSpPr>
        <p:spPr>
          <a:xfrm>
            <a:off x="2600325" y="2574773"/>
            <a:ext cx="2303992" cy="25687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r>
              <a:rPr lang="pl-PL" sz="2000" dirty="0">
                <a:solidFill>
                  <a:schemeClr val="tx1"/>
                </a:solidFill>
              </a:rPr>
              <a:t> to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answers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EC5F4-EF77-94D8-C1CC-1E04EF3E474F}"/>
              </a:ext>
            </a:extLst>
          </p:cNvPr>
          <p:cNvSpPr/>
          <p:nvPr/>
        </p:nvSpPr>
        <p:spPr>
          <a:xfrm>
            <a:off x="4904317" y="2574773"/>
            <a:ext cx="2303992" cy="415293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questions to user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answer to user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the comment to user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User page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 err="1">
                <a:solidFill>
                  <a:schemeClr val="tx1"/>
                </a:solidFill>
              </a:rPr>
              <a:t>Acc</a:t>
            </a:r>
            <a:r>
              <a:rPr lang="pl-PL" sz="2000" dirty="0">
                <a:solidFill>
                  <a:schemeClr val="tx1"/>
                </a:solidFill>
              </a:rPr>
              <a:t>e</a:t>
            </a:r>
            <a:r>
              <a:rPr lang="en-GB" sz="2000" dirty="0" err="1">
                <a:solidFill>
                  <a:schemeClr val="tx1"/>
                </a:solidFill>
              </a:rPr>
              <a:t>pted</a:t>
            </a:r>
            <a:r>
              <a:rPr lang="en-GB" sz="2000" dirty="0">
                <a:solidFill>
                  <a:schemeClr val="tx1"/>
                </a:solidFill>
              </a:rPr>
              <a:t> answer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Security </a:t>
            </a:r>
            <a:r>
              <a:rPr lang="pl-PL" sz="2000" dirty="0" err="1">
                <a:solidFill>
                  <a:schemeClr val="tx1"/>
                </a:solidFill>
              </a:rPr>
              <a:t>issues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fixing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A70B5C-120C-79E4-B102-01228A31BB54}"/>
              </a:ext>
            </a:extLst>
          </p:cNvPr>
          <p:cNvSpPr/>
          <p:nvPr/>
        </p:nvSpPr>
        <p:spPr>
          <a:xfrm>
            <a:off x="7208309" y="2574773"/>
            <a:ext cx="2303992" cy="3692677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Gain reputation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Lose reputation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Filter bonus questions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Sort bonus questions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Optional: change font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Optional: CSS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7B4BDC-787D-027E-E38A-899FE63AEE1A}"/>
              </a:ext>
            </a:extLst>
          </p:cNvPr>
          <p:cNvSpPr/>
          <p:nvPr/>
        </p:nvSpPr>
        <p:spPr>
          <a:xfrm>
            <a:off x="9512301" y="2574773"/>
            <a:ext cx="2303992" cy="118760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Code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cleaning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Final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presentation</a:t>
            </a:r>
            <a:endParaRPr lang="pl-P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0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11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267FE-D6E1-6FB7-DE79-955F9311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CFFAA3-68B4-3DBA-DB05-CB6AF8EB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73" y="-129205"/>
            <a:ext cx="7944959" cy="5858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396C2-0C31-A0BB-E2CC-A789284220F4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BB2646-0D9A-48D2-2B4B-C25FA60DA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043" y="1128512"/>
            <a:ext cx="4458853" cy="127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12188-9843-E082-4D74-D1724187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7178" l="9600" r="97067">
                        <a14:foregroundMark x1="9867" y1="55908" x2="9733" y2="53792"/>
                        <a14:foregroundMark x1="47467" y1="86596" x2="49733" y2="78836"/>
                        <a14:foregroundMark x1="59067" y1="91005" x2="59867" y2="74250"/>
                        <a14:foregroundMark x1="59867" y1="74250" x2="58000" y2="69841"/>
                        <a14:foregroundMark x1="56667" y1="71252" x2="75600" y2="71076"/>
                        <a14:foregroundMark x1="75600" y1="71076" x2="86533" y2="65256"/>
                        <a14:foregroundMark x1="86533" y1="65256" x2="77867" y2="55026"/>
                        <a14:foregroundMark x1="58667" y1="93122" x2="70800" y2="88183"/>
                        <a14:foregroundMark x1="70800" y1="88183" x2="70533" y2="95414"/>
                        <a14:foregroundMark x1="66800" y1="87654" x2="77200" y2="84832"/>
                        <a14:foregroundMark x1="77200" y1="84832" x2="75733" y2="95062"/>
                        <a14:foregroundMark x1="75733" y1="95062" x2="75600" y2="95062"/>
                        <a14:foregroundMark x1="89333" y1="91711" x2="86000" y2="79189"/>
                        <a14:foregroundMark x1="86000" y1="79189" x2="87467" y2="64903"/>
                        <a14:foregroundMark x1="87467" y1="64903" x2="84667" y2="59083"/>
                        <a14:foregroundMark x1="88933" y1="67372" x2="95200" y2="79541"/>
                        <a14:foregroundMark x1="95200" y1="79541" x2="97067" y2="93122"/>
                        <a14:foregroundMark x1="97067" y1="93122" x2="94667" y2="95767"/>
                        <a14:foregroundMark x1="66267" y1="98765" x2="86000" y2="95944"/>
                        <a14:foregroundMark x1="86000" y1="95944" x2="95600" y2="97178"/>
                        <a14:backgroundMark x1="9333" y1="64021" x2="39067" y2="82716"/>
                        <a14:backgroundMark x1="16533" y1="63316" x2="20400" y2="6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99">
            <a:off x="-195627" y="1938210"/>
            <a:ext cx="3171825" cy="239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31D1D-C739-2983-EF86-24269AA89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948" y="2873203"/>
            <a:ext cx="5544237" cy="3346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117859" lon="20797862" rev="1061854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09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454214" y="317225"/>
            <a:ext cx="6943822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app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17A7E-D358-802A-26B8-F6218811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D3A58-EF85-F760-2327-23C5B5783E3F}"/>
              </a:ext>
            </a:extLst>
          </p:cNvPr>
          <p:cNvSpPr txBox="1"/>
          <p:nvPr/>
        </p:nvSpPr>
        <p:spPr>
          <a:xfrm>
            <a:off x="8176361" y="2679411"/>
            <a:ext cx="356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WWW.ASKMATE.CC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28" y="474786"/>
            <a:ext cx="3280456" cy="1933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1C5FA-332E-C4B1-1592-9EEAAFD6D1CC}"/>
              </a:ext>
            </a:extLst>
          </p:cNvPr>
          <p:cNvSpPr txBox="1"/>
          <p:nvPr/>
        </p:nvSpPr>
        <p:spPr>
          <a:xfrm>
            <a:off x="454215" y="1479082"/>
            <a:ext cx="6943822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wisdom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98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1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269925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6649209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E87F-F782-C925-49CB-3577AAE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00797"/>
            <a:ext cx="4070770" cy="364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190E7-66A4-D78D-8E92-72273680A957}"/>
              </a:ext>
            </a:extLst>
          </p:cNvPr>
          <p:cNvSpPr txBox="1"/>
          <p:nvPr/>
        </p:nvSpPr>
        <p:spPr>
          <a:xfrm>
            <a:off x="7629525" y="327273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</a:rPr>
              <a:t>Only</a:t>
            </a:r>
            <a:r>
              <a:rPr lang="pl-PL" sz="3200" b="1" dirty="0">
                <a:solidFill>
                  <a:schemeClr val="bg1"/>
                </a:solidFill>
              </a:rPr>
              <a:t> SQL </a:t>
            </a:r>
          </a:p>
          <a:p>
            <a:r>
              <a:rPr lang="pl-PL" sz="3200" b="1" dirty="0">
                <a:solidFill>
                  <a:schemeClr val="bg1"/>
                </a:solidFill>
              </a:rPr>
              <a:t>my </a:t>
            </a:r>
            <a:r>
              <a:rPr lang="pl-PL" sz="3200" b="1" dirty="0" err="1">
                <a:solidFill>
                  <a:schemeClr val="bg1"/>
                </a:solidFill>
              </a:rPr>
              <a:t>fren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4780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8369461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/login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profile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helpful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Bonus JS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entitled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Tx/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reputation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8E2D8D-A562-3EF2-C052-D8533CD40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8" b="99756" l="1695" r="97337">
                        <a14:foregroundMark x1="9685" y1="71638" x2="11138" y2="68215"/>
                        <a14:foregroundMark x1="39074" y1="94621" x2="35835" y2="97800"/>
                        <a14:foregroundMark x1="39208" y1="94489" x2="39074" y2="94621"/>
                        <a14:foregroundMark x1="39820" y1="93888" x2="39657" y2="94048"/>
                        <a14:foregroundMark x1="40070" y1="93643" x2="39820" y2="93888"/>
                        <a14:foregroundMark x1="44552" y1="89242" x2="40070" y2="93643"/>
                        <a14:foregroundMark x1="35835" y1="97800" x2="23487" y2="97800"/>
                        <a14:foregroundMark x1="19613" y1="3667" x2="35835" y2="3423"/>
                        <a14:foregroundMark x1="35835" y1="3423" x2="82082" y2="4401"/>
                        <a14:foregroundMark x1="80872" y1="3667" x2="92494" y2="11247"/>
                        <a14:foregroundMark x1="92494" y1="11247" x2="97337" y2="33741"/>
                        <a14:foregroundMark x1="97337" y1="36919" x2="96610" y2="67482"/>
                        <a14:foregroundMark x1="96368" y1="70660" x2="94673" y2="86064"/>
                        <a14:foregroundMark x1="94673" y1="86064" x2="86441" y2="95110"/>
                        <a14:foregroundMark x1="83777" y1="96577" x2="63923" y2="99756"/>
                        <a14:foregroundMark x1="24697" y1="97066" x2="9685" y2="90954"/>
                        <a14:foregroundMark x1="9685" y1="90954" x2="2663" y2="78973"/>
                        <a14:foregroundMark x1="2663" y1="78973" x2="2421" y2="75061"/>
                        <a14:foregroundMark x1="1695" y1="74328" x2="2179" y2="37164"/>
                        <a14:foregroundMark x1="3390" y1="35452" x2="3148" y2="16626"/>
                        <a14:foregroundMark x1="4358" y1="14670" x2="12591" y2="5623"/>
                        <a14:foregroundMark x1="12591" y1="5623" x2="19855" y2="3178"/>
                        <a14:foregroundMark x1="37288" y1="97066" x2="67312" y2="97555"/>
                        <a14:backgroundMark x1="67554" y1="16137" x2="73608" y2="36919"/>
                        <a14:backgroundMark x1="57385" y1="71149" x2="58354" y2="72616"/>
                        <a14:backgroundMark x1="27361" y1="70660" x2="27845" y2="70171"/>
                        <a14:backgroundMark x1="39157" y1="94132" x2="38983" y2="94132"/>
                        <a14:backgroundMark x1="43341" y1="6112" x2="43341" y2="6112"/>
                        <a14:backgroundMark x1="46247" y1="5868" x2="46247" y2="5868"/>
                        <a14:backgroundMark x1="39709" y1="94621" x2="39709" y2="94621"/>
                        <a14:backgroundMark x1="39952" y1="93888" x2="39952" y2="93888"/>
                        <a14:backgroundMark x1="38741" y1="94621" x2="38741" y2="94621"/>
                        <a14:backgroundMark x1="50121" y1="94377" x2="50121" y2="94377"/>
                        <a14:backgroundMark x1="39952" y1="93643" x2="39952" y2="93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5519508"/>
            <a:ext cx="1156112" cy="1144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1C9303-1E3B-A731-4BDB-3F0467503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5" b="96875" l="1732" r="98918">
                        <a14:foregroundMark x1="81385" y1="3795" x2="15368" y2="5134"/>
                        <a14:foregroundMark x1="16017" y1="4241" x2="7576" y2="13616"/>
                        <a14:foregroundMark x1="7576" y1="13616" x2="1948" y2="25223"/>
                        <a14:foregroundMark x1="4113" y1="23884" x2="4113" y2="82143"/>
                        <a14:foregroundMark x1="3463" y1="82589" x2="11472" y2="93304"/>
                        <a14:foregroundMark x1="11472" y1="93304" x2="22078" y2="97098"/>
                        <a14:foregroundMark x1="22078" y1="97098" x2="27706" y2="97098"/>
                        <a14:foregroundMark x1="32251" y1="96875" x2="71645" y2="95982"/>
                        <a14:foregroundMark x1="71645" y1="95982" x2="78355" y2="95982"/>
                        <a14:foregroundMark x1="80303" y1="95982" x2="94589" y2="87723"/>
                        <a14:foregroundMark x1="95022" y1="84375" x2="98918" y2="57366"/>
                        <a14:foregroundMark x1="98268" y1="55580" x2="96970" y2="20089"/>
                        <a14:foregroundMark x1="96537" y1="18304" x2="86364" y2="6696"/>
                        <a14:foregroundMark x1="86364" y1="6696" x2="82684" y2="4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101249"/>
            <a:ext cx="1180803" cy="1145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A0F2FE-0ADD-2A5E-4C03-11F9C2D0A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89" b="98869" l="1751" r="98906">
                        <a14:foregroundMark x1="2845" y1="64706" x2="4376" y2="32127"/>
                        <a14:foregroundMark x1="1969" y1="27828" x2="3939" y2="15385"/>
                        <a14:foregroundMark x1="3939" y1="15385" x2="5689" y2="12217"/>
                        <a14:foregroundMark x1="7659" y1="8824" x2="16411" y2="4525"/>
                        <a14:foregroundMark x1="21225" y1="3394" x2="46171" y2="3394"/>
                        <a14:foregroundMark x1="70460" y1="2715" x2="87746" y2="8597"/>
                        <a14:foregroundMark x1="87746" y1="8597" x2="96937" y2="21719"/>
                        <a14:foregroundMark x1="96937" y1="21719" x2="98906" y2="28733"/>
                        <a14:foregroundMark x1="96937" y1="22172" x2="92123" y2="9276"/>
                        <a14:foregroundMark x1="92123" y1="9276" x2="87090" y2="4525"/>
                        <a14:foregroundMark x1="77462" y1="3167" x2="45733" y2="2715"/>
                        <a14:foregroundMark x1="97374" y1="25792" x2="95405" y2="74434"/>
                        <a14:foregroundMark x1="95405" y1="74434" x2="95624" y2="75566"/>
                        <a14:foregroundMark x1="96937" y1="75792" x2="91028" y2="90045"/>
                        <a14:foregroundMark x1="91028" y1="90045" x2="78118" y2="98416"/>
                        <a14:foregroundMark x1="78118" y1="98416" x2="72210" y2="98869"/>
                        <a14:foregroundMark x1="70897" y1="98190" x2="27352" y2="97964"/>
                        <a14:foregroundMark x1="32166" y1="50452" x2="29978" y2="31900"/>
                        <a14:foregroundMark x1="2845" y1="69005" x2="3501" y2="83484"/>
                        <a14:foregroundMark x1="3720" y1="84842" x2="11816" y2="94796"/>
                        <a14:foregroundMark x1="11816" y1="94796" x2="29978" y2="97738"/>
                        <a14:foregroundMark x1="43982" y1="96606" x2="50109" y2="91403"/>
                        <a14:foregroundMark x1="47484" y1="78281" x2="49672" y2="18326"/>
                        <a14:foregroundMark x1="49672" y1="18326" x2="49234" y2="14480"/>
                        <a14:foregroundMark x1="47046" y1="64932" x2="39387" y2="34615"/>
                        <a14:foregroundMark x1="39387" y1="34615" x2="40263" y2="31674"/>
                        <a14:foregroundMark x1="56893" y1="57466" x2="59300" y2="33258"/>
                        <a14:foregroundMark x1="52954" y1="57014" x2="54923" y2="43439"/>
                        <a14:foregroundMark x1="54267" y1="60633" x2="49672" y2="48416"/>
                        <a14:foregroundMark x1="48359" y1="66742" x2="37637" y2="44118"/>
                        <a14:foregroundMark x1="37637" y1="44118" x2="36761" y2="31222"/>
                        <a14:foregroundMark x1="36761" y1="31222" x2="45514" y2="14932"/>
                        <a14:foregroundMark x1="45514" y1="14932" x2="59081" y2="20588"/>
                        <a14:foregroundMark x1="59081" y1="20588" x2="63239" y2="36199"/>
                        <a14:foregroundMark x1="63239" y1="36199" x2="57112" y2="59502"/>
                        <a14:foregroundMark x1="34136" y1="42308" x2="30197" y2="30090"/>
                        <a14:foregroundMark x1="30197" y1="30090" x2="30197" y2="28959"/>
                        <a14:foregroundMark x1="27352" y1="42308" x2="28884" y2="39819"/>
                        <a14:foregroundMark x1="24726" y1="40045" x2="27790" y2="37104"/>
                        <a14:foregroundMark x1="35449" y1="31448" x2="39387" y2="18326"/>
                        <a14:foregroundMark x1="39387" y1="18326" x2="52735" y2="13122"/>
                        <a14:foregroundMark x1="52735" y1="13122" x2="61269" y2="22172"/>
                        <a14:foregroundMark x1="61269" y1="22172" x2="64333" y2="33484"/>
                        <a14:foregroundMark x1="64333" y1="33484" x2="64114" y2="34163"/>
                        <a14:foregroundMark x1="53829" y1="37330" x2="54923" y2="23982"/>
                        <a14:foregroundMark x1="54923" y1="23982" x2="54486" y2="23982"/>
                        <a14:foregroundMark x1="48140" y1="34842" x2="41138" y2="24434"/>
                        <a14:foregroundMark x1="41138" y1="24434" x2="41138" y2="24208"/>
                        <a14:foregroundMark x1="56018" y1="38009" x2="57768" y2="26471"/>
                        <a14:foregroundMark x1="64114" y1="70588" x2="75930" y2="71267"/>
                        <a14:foregroundMark x1="75930" y1="71267" x2="77462" y2="69910"/>
                        <a14:foregroundMark x1="77899" y1="2489" x2="87309" y2="6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1465354"/>
            <a:ext cx="1164207" cy="1125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C3B734-E48D-62E1-4054-9DDE5E83F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95" b="97579" l="2158" r="98082">
                        <a14:foregroundMark x1="4077" y1="56416" x2="3357" y2="25182"/>
                        <a14:foregroundMark x1="3357" y1="25182" x2="7674" y2="10654"/>
                        <a14:foregroundMark x1="7674" y1="10654" x2="20384" y2="4116"/>
                        <a14:foregroundMark x1="20384" y1="4116" x2="74820" y2="1937"/>
                        <a14:foregroundMark x1="74820" y1="1937" x2="74820" y2="1937"/>
                        <a14:foregroundMark x1="80096" y1="4600" x2="91847" y2="11380"/>
                        <a14:foregroundMark x1="94964" y1="17676" x2="98321" y2="34867"/>
                        <a14:foregroundMark x1="98321" y1="34867" x2="95683" y2="62470"/>
                        <a14:foregroundMark x1="92514" y1="84328" x2="91847" y2="88136"/>
                        <a14:foregroundMark x1="93389" y1="79340" x2="93476" y2="78846"/>
                        <a14:foregroundMark x1="95923" y1="64891" x2="94552" y2="72710"/>
                        <a14:foregroundMark x1="91847" y1="88136" x2="86571" y2="94915"/>
                        <a14:foregroundMark x1="77218" y1="97579" x2="27578" y2="96610"/>
                        <a14:foregroundMark x1="23981" y1="96368" x2="8633" y2="92010"/>
                        <a14:foregroundMark x1="8633" y1="92010" x2="8633" y2="91041"/>
                        <a14:foregroundMark x1="5516" y1="87651" x2="2158" y2="72639"/>
                        <a14:foregroundMark x1="2398" y1="65617" x2="3357" y2="56659"/>
                        <a14:foregroundMark x1="93285" y1="87409" x2="96882" y2="71186"/>
                        <a14:backgroundMark x1="12230" y1="60291" x2="16067" y2="27603"/>
                        <a14:backgroundMark x1="32374" y1="26392" x2="32374" y2="26392"/>
                        <a14:backgroundMark x1="92086" y1="82324" x2="92806" y2="72397"/>
                        <a14:backgroundMark x1="92566" y1="81840" x2="93765" y2="72881"/>
                        <a14:backgroundMark x1="92806" y1="82324" x2="93285" y2="79419"/>
                        <a14:backgroundMark x1="93525" y1="79177" x2="93765" y2="77482"/>
                        <a14:backgroundMark x1="92086" y1="83293" x2="93285" y2="82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2810432"/>
            <a:ext cx="1156112" cy="1145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A80489-66C5-FC17-8C82-8AB41CE49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5" b="98210" l="2179" r="97386">
                        <a14:foregroundMark x1="20915" y1="4251" x2="77124" y2="5369"/>
                        <a14:foregroundMark x1="77124" y1="5369" x2="91503" y2="16331"/>
                        <a14:foregroundMark x1="91503" y1="16331" x2="95643" y2="84340"/>
                        <a14:foregroundMark x1="95643" y1="84340" x2="83878" y2="96644"/>
                        <a14:foregroundMark x1="83878" y1="96644" x2="49020" y2="98658"/>
                        <a14:foregroundMark x1="49020" y1="98658" x2="20915" y2="95302"/>
                        <a14:foregroundMark x1="20915" y1="95302" x2="10893" y2="86353"/>
                        <a14:foregroundMark x1="10893" y1="86353" x2="4357" y2="75615"/>
                        <a14:foregroundMark x1="4357" y1="75615" x2="3486" y2="44743"/>
                        <a14:foregroundMark x1="3486" y1="44743" x2="10022" y2="11409"/>
                        <a14:foregroundMark x1="10022" y1="11409" x2="66667" y2="80537"/>
                        <a14:foregroundMark x1="66667" y1="80537" x2="80174" y2="41834"/>
                        <a14:foregroundMark x1="80174" y1="41834" x2="77342" y2="24161"/>
                        <a14:foregroundMark x1="77342" y1="24161" x2="57734" y2="22819"/>
                        <a14:foregroundMark x1="57734" y1="22819" x2="22004" y2="57047"/>
                        <a14:foregroundMark x1="22004" y1="57047" x2="19826" y2="74944"/>
                        <a14:foregroundMark x1="19826" y1="74944" x2="20479" y2="75615"/>
                        <a14:foregroundMark x1="29847" y1="91946" x2="36383" y2="62416"/>
                        <a14:foregroundMark x1="45752" y1="90828" x2="36601" y2="62192"/>
                        <a14:foregroundMark x1="43791" y1="58613" x2="40959" y2="51678"/>
                        <a14:foregroundMark x1="3268" y1="39821" x2="3050" y2="22371"/>
                        <a14:foregroundMark x1="3050" y1="22371" x2="8497" y2="10515"/>
                        <a14:foregroundMark x1="8497" y1="10515" x2="18519" y2="4251"/>
                        <a14:foregroundMark x1="18519" y1="4251" x2="34205" y2="2685"/>
                        <a14:foregroundMark x1="34205" y1="2685" x2="43573" y2="2685"/>
                        <a14:foregroundMark x1="66231" y1="2461" x2="77124" y2="3132"/>
                        <a14:foregroundMark x1="77124" y1="3132" x2="91721" y2="10291"/>
                        <a14:foregroundMark x1="91721" y1="10291" x2="97386" y2="23266"/>
                        <a14:foregroundMark x1="97386" y1="23266" x2="97821" y2="60179"/>
                        <a14:foregroundMark x1="96950" y1="60850" x2="95207" y2="82998"/>
                        <a14:foregroundMark x1="95207" y1="82998" x2="88453" y2="91946"/>
                        <a14:foregroundMark x1="88453" y1="91946" x2="58606" y2="98434"/>
                        <a14:foregroundMark x1="58606" y1="98434" x2="58388" y2="98434"/>
                        <a14:foregroundMark x1="25054" y1="98210" x2="12636" y2="93736"/>
                        <a14:foregroundMark x1="12636" y1="93736" x2="2179" y2="77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4174538"/>
            <a:ext cx="1156112" cy="1125887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D503B7F7-A30B-D062-3D92-6491D92F03B9}"/>
              </a:ext>
            </a:extLst>
          </p:cNvPr>
          <p:cNvSpPr/>
          <p:nvPr/>
        </p:nvSpPr>
        <p:spPr>
          <a:xfrm rot="10800000">
            <a:off x="10444101" y="5090880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97BA127-4443-7BA2-82B7-7A5B9BFDC921}"/>
              </a:ext>
            </a:extLst>
          </p:cNvPr>
          <p:cNvSpPr/>
          <p:nvPr/>
        </p:nvSpPr>
        <p:spPr>
          <a:xfrm rot="10800000">
            <a:off x="10456446" y="3745903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DBD060E-7AA6-17B2-DA35-F5A970AD61C0}"/>
              </a:ext>
            </a:extLst>
          </p:cNvPr>
          <p:cNvSpPr/>
          <p:nvPr/>
        </p:nvSpPr>
        <p:spPr>
          <a:xfrm rot="10800000">
            <a:off x="10440240" y="2381797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F44B407-6538-97B4-517F-2590ED58A8AA}"/>
              </a:ext>
            </a:extLst>
          </p:cNvPr>
          <p:cNvSpPr/>
          <p:nvPr/>
        </p:nvSpPr>
        <p:spPr>
          <a:xfrm rot="10800000">
            <a:off x="10440240" y="1036719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11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1440</Words>
  <Application>Microsoft Office PowerPoint</Application>
  <PresentationFormat>Widescreen</PresentationFormat>
  <Paragraphs>161</Paragraphs>
  <Slides>14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Ultra Bold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Tomek</cp:lastModifiedBy>
  <cp:revision>35</cp:revision>
  <dcterms:created xsi:type="dcterms:W3CDTF">2022-11-17T09:24:00Z</dcterms:created>
  <dcterms:modified xsi:type="dcterms:W3CDTF">2022-12-15T10:27:46Z</dcterms:modified>
</cp:coreProperties>
</file>